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8480-CF92-4329-92B2-3C99F906C357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4F26-4353-48ED-9D9E-A671DA982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515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8480-CF92-4329-92B2-3C99F906C357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4F26-4353-48ED-9D9E-A671DA982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587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8480-CF92-4329-92B2-3C99F906C357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4F26-4353-48ED-9D9E-A671DA982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825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8480-CF92-4329-92B2-3C99F906C357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4F26-4353-48ED-9D9E-A671DA982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137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8480-CF92-4329-92B2-3C99F906C357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4F26-4353-48ED-9D9E-A671DA982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251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8480-CF92-4329-92B2-3C99F906C357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4F26-4353-48ED-9D9E-A671DA982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989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8480-CF92-4329-92B2-3C99F906C357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4F26-4353-48ED-9D9E-A671DA982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473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8480-CF92-4329-92B2-3C99F906C357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4F26-4353-48ED-9D9E-A671DA982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873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8480-CF92-4329-92B2-3C99F906C357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4F26-4353-48ED-9D9E-A671DA982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0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8480-CF92-4329-92B2-3C99F906C357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4F26-4353-48ED-9D9E-A671DA982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547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8480-CF92-4329-92B2-3C99F906C357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4F26-4353-48ED-9D9E-A671DA982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047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68480-CF92-4329-92B2-3C99F906C357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54F26-4353-48ED-9D9E-A671DA982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919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5400675" y="3572545"/>
            <a:ext cx="3600450" cy="21605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611832" y="876067"/>
            <a:ext cx="7848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lang="en-GB" altLang="en-US" sz="2000" b="1" u="sng" dirty="0">
                <a:latin typeface="Arial" charset="0"/>
              </a:rPr>
              <a:t>ACKNOWLEDGEMENTS</a:t>
            </a:r>
          </a:p>
          <a:p>
            <a:pPr eaLnBrk="1" hangingPunct="1">
              <a:spcBef>
                <a:spcPct val="0"/>
              </a:spcBef>
              <a:buClrTx/>
            </a:pPr>
            <a:endParaRPr lang="en-GB" altLang="en-US" sz="1600" b="1" u="sng" dirty="0">
              <a:latin typeface="Arial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654047" y="1958062"/>
            <a:ext cx="8210528" cy="1470938"/>
            <a:chOff x="654047" y="1563781"/>
            <a:chExt cx="8210528" cy="1470938"/>
          </a:xfrm>
        </p:grpSpPr>
        <p:pic>
          <p:nvPicPr>
            <p:cNvPr id="4" name="Picture 31" descr="250_mrc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4047" y="2021770"/>
              <a:ext cx="1139825" cy="796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8" descr="img-logo_bh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5064" y="2123370"/>
              <a:ext cx="404813" cy="63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9" descr="img-logo_cruk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2200" y="2313994"/>
              <a:ext cx="908050" cy="255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20" descr="img-logo_cso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1700" y="2126669"/>
              <a:ext cx="354012" cy="908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21" descr="img-logo_doh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8235" y="2317045"/>
              <a:ext cx="909637" cy="284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22" descr="img-logo_duk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44977" y="2194807"/>
              <a:ext cx="582612" cy="404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25" descr="img-logo_rdoffice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4489" y="2194807"/>
              <a:ext cx="646113" cy="468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26" descr="img-logo_wa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525" y="2276797"/>
              <a:ext cx="90805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27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06572" y="2172582"/>
              <a:ext cx="447675" cy="568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Rectangle 29"/>
            <p:cNvSpPr>
              <a:spLocks noChangeArrowheads="1"/>
            </p:cNvSpPr>
            <p:nvPr/>
          </p:nvSpPr>
          <p:spPr bwMode="auto">
            <a:xfrm>
              <a:off x="654048" y="1563781"/>
              <a:ext cx="7704782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20049"/>
                </a:buClr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20049"/>
                </a:buClr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20049"/>
                </a:buClr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20049"/>
                </a:buClr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marL="285750" indent="-285750" eaLnBrk="1" hangingPunct="1">
                <a:spcBef>
                  <a:spcPct val="0"/>
                </a:spcBef>
                <a:buClrTx/>
                <a:buFontTx/>
                <a:buChar char="-"/>
              </a:pPr>
              <a:r>
                <a:rPr lang="en-GB" altLang="en-US" sz="1800" dirty="0" smtClean="0">
                  <a:latin typeface="Arial" charset="0"/>
                </a:rPr>
                <a:t>Funding from the</a:t>
              </a:r>
              <a:r>
                <a:rPr lang="en-GB" altLang="en-US" sz="1800" b="1" dirty="0" smtClean="0">
                  <a:latin typeface="Arial" charset="0"/>
                </a:rPr>
                <a:t> National </a:t>
              </a:r>
              <a:r>
                <a:rPr lang="en-GB" altLang="en-US" sz="1800" b="1" dirty="0">
                  <a:latin typeface="Arial" charset="0"/>
                </a:rPr>
                <a:t>Prevention Research </a:t>
              </a:r>
              <a:r>
                <a:rPr lang="en-GB" altLang="en-US" sz="1800" b="1" dirty="0" smtClean="0">
                  <a:latin typeface="Arial" charset="0"/>
                </a:rPr>
                <a:t>Initiative</a:t>
              </a:r>
              <a:r>
                <a:rPr lang="en-GB" altLang="en-US" sz="1800" dirty="0" smtClean="0">
                  <a:latin typeface="Arial" charset="0"/>
                </a:rPr>
                <a:t>:</a:t>
              </a:r>
            </a:p>
            <a:p>
              <a:pPr eaLnBrk="1" hangingPunct="1">
                <a:spcBef>
                  <a:spcPct val="0"/>
                </a:spcBef>
                <a:buClrTx/>
              </a:pPr>
              <a:endParaRPr lang="en-GB" altLang="en-US" sz="1800" b="1" dirty="0">
                <a:latin typeface="Arial" charset="0"/>
              </a:endParaRPr>
            </a:p>
          </p:txBody>
        </p:sp>
        <p:pic>
          <p:nvPicPr>
            <p:cNvPr id="24" name="Picture 30" descr="247_ESRC_Logo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8343" y="2194807"/>
              <a:ext cx="935038" cy="62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5" name="Rectangle 29"/>
          <p:cNvSpPr>
            <a:spLocks noChangeArrowheads="1"/>
          </p:cNvSpPr>
          <p:nvPr/>
        </p:nvSpPr>
        <p:spPr bwMode="auto">
          <a:xfrm>
            <a:off x="683641" y="3591014"/>
            <a:ext cx="8002819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buClrTx/>
              <a:buFontTx/>
              <a:buChar char="-"/>
            </a:pPr>
            <a:r>
              <a:rPr lang="en-GB" altLang="en-US" sz="1800" dirty="0" smtClean="0">
                <a:latin typeface="Arial" charset="0"/>
              </a:rPr>
              <a:t>Study participants from the </a:t>
            </a:r>
            <a:r>
              <a:rPr lang="en-GB" altLang="en-US" sz="1800" b="1" dirty="0" smtClean="0">
                <a:latin typeface="Arial" charset="0"/>
              </a:rPr>
              <a:t>contributing studies</a:t>
            </a:r>
            <a:r>
              <a:rPr lang="en-GB" altLang="en-US" sz="1800" dirty="0" smtClean="0">
                <a:latin typeface="Arial" charset="0"/>
              </a:rPr>
              <a:t>:</a:t>
            </a:r>
          </a:p>
          <a:p>
            <a:pPr marL="285750" indent="-285750" eaLnBrk="1" hangingPunct="1">
              <a:spcBef>
                <a:spcPct val="0"/>
              </a:spcBef>
              <a:buClrTx/>
              <a:buFontTx/>
              <a:buChar char="-"/>
            </a:pPr>
            <a:endParaRPr lang="en-GB" altLang="en-US" sz="1800" dirty="0" smtClean="0">
              <a:latin typeface="Arial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</a:pPr>
            <a:r>
              <a:rPr lang="en-GB" altLang="en-US" sz="1600" dirty="0" smtClean="0">
                <a:latin typeface="Arial" charset="0"/>
              </a:rPr>
              <a:t>   ALSPAC			Project TAAG		KISS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</a:pPr>
            <a:r>
              <a:rPr lang="en-GB" altLang="en-US" sz="1600" dirty="0" smtClean="0">
                <a:latin typeface="Arial" charset="0"/>
              </a:rPr>
              <a:t>   </a:t>
            </a:r>
            <a:r>
              <a:rPr lang="en-GB" altLang="en-US" sz="1600" dirty="0" err="1" smtClean="0">
                <a:latin typeface="Arial" charset="0"/>
              </a:rPr>
              <a:t>Ballabeina</a:t>
            </a:r>
            <a:r>
              <a:rPr lang="en-GB" altLang="en-US" sz="1600" dirty="0" smtClean="0">
                <a:latin typeface="Arial" charset="0"/>
              </a:rPr>
              <a:t> Study			CLAN			MAGIC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</a:pPr>
            <a:r>
              <a:rPr lang="en-GB" altLang="en-US" sz="1600" dirty="0" smtClean="0">
                <a:latin typeface="Arial" charset="0"/>
              </a:rPr>
              <a:t>   Belgium Pre-school Study		HEAPS			NHANES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</a:pPr>
            <a:r>
              <a:rPr lang="en-GB" altLang="en-US" sz="1600" dirty="0" smtClean="0">
                <a:latin typeface="Arial" charset="0"/>
              </a:rPr>
              <a:t>   CHAMPS-UK			</a:t>
            </a:r>
            <a:r>
              <a:rPr lang="en-GB" altLang="en-US" sz="1600" dirty="0" err="1" smtClean="0">
                <a:latin typeface="Arial" charset="0"/>
              </a:rPr>
              <a:t>CoSCIS</a:t>
            </a:r>
            <a:r>
              <a:rPr lang="en-GB" altLang="en-US" sz="1600" dirty="0" smtClean="0">
                <a:latin typeface="Arial" charset="0"/>
              </a:rPr>
              <a:t>			PEACH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</a:pPr>
            <a:r>
              <a:rPr lang="en-GB" altLang="en-US" sz="1600" dirty="0" smtClean="0">
                <a:latin typeface="Arial" charset="0"/>
              </a:rPr>
              <a:t>   CHAMPS US			1993 Pelotas		SPEEDY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</a:pPr>
            <a:r>
              <a:rPr lang="en-GB" altLang="en-US" sz="1600" dirty="0" smtClean="0">
                <a:latin typeface="Arial" charset="0"/>
              </a:rPr>
              <a:t>   EYHS Denmark/Norway/Estonia/Portugal</a:t>
            </a:r>
            <a:endParaRPr lang="en-GB" altLang="en-US" sz="1600" dirty="0">
              <a:latin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3537" y="237858"/>
            <a:ext cx="1751856" cy="1751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94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Cambridge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Esther van Sluijs</dc:creator>
  <cp:lastModifiedBy>Esther Van Sluijs</cp:lastModifiedBy>
  <cp:revision>4</cp:revision>
  <dcterms:created xsi:type="dcterms:W3CDTF">2013-11-12T16:12:38Z</dcterms:created>
  <dcterms:modified xsi:type="dcterms:W3CDTF">2019-12-10T09:08:38Z</dcterms:modified>
</cp:coreProperties>
</file>